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8"/>
  </p:notesMasterIdLst>
  <p:sldIdLst>
    <p:sldId id="256" r:id="rId5"/>
    <p:sldId id="258" r:id="rId6"/>
    <p:sldId id="259" r:id="rId7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0FE"/>
    <a:srgbClr val="CC0099"/>
    <a:srgbClr val="202C8F"/>
    <a:srgbClr val="FDFBF6"/>
    <a:srgbClr val="AAC4E9"/>
    <a:srgbClr val="F5CDCE"/>
    <a:srgbClr val="DF8C8C"/>
    <a:srgbClr val="D4D593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B0AD5A65-0C2D-4368-8CDB-ADBECFF6F664}"/>
    <pc:docChg chg="delSld">
      <pc:chgData name="Taryn Casey" userId="339dc7ee-b06b-4291-ae4f-b3e08f94be63" providerId="ADAL" clId="{B0AD5A65-0C2D-4368-8CDB-ADBECFF6F664}" dt="2022-11-30T03:04:02.471" v="1" actId="47"/>
      <pc:docMkLst>
        <pc:docMk/>
      </pc:docMkLst>
      <pc:sldChg chg="del">
        <pc:chgData name="Taryn Casey" userId="339dc7ee-b06b-4291-ae4f-b3e08f94be63" providerId="ADAL" clId="{B0AD5A65-0C2D-4368-8CDB-ADBECFF6F664}" dt="2022-11-30T03:03:59.197" v="0" actId="47"/>
        <pc:sldMkLst>
          <pc:docMk/>
          <pc:sldMk cId="1887400796" sldId="257"/>
        </pc:sldMkLst>
      </pc:sldChg>
      <pc:sldChg chg="del">
        <pc:chgData name="Taryn Casey" userId="339dc7ee-b06b-4291-ae4f-b3e08f94be63" providerId="ADAL" clId="{B0AD5A65-0C2D-4368-8CDB-ADBECFF6F664}" dt="2022-11-30T03:04:02.471" v="1" actId="47"/>
        <pc:sldMkLst>
          <pc:docMk/>
          <pc:sldMk cId="3680014889" sldId="260"/>
        </pc:sldMkLst>
      </pc:sldChg>
      <pc:sldChg chg="del">
        <pc:chgData name="Taryn Casey" userId="339dc7ee-b06b-4291-ae4f-b3e08f94be63" providerId="ADAL" clId="{B0AD5A65-0C2D-4368-8CDB-ADBECFF6F664}" dt="2022-11-30T03:04:02.471" v="1" actId="47"/>
        <pc:sldMkLst>
          <pc:docMk/>
          <pc:sldMk cId="3128187425" sldId="261"/>
        </pc:sldMkLst>
      </pc:sldChg>
      <pc:sldChg chg="del">
        <pc:chgData name="Taryn Casey" userId="339dc7ee-b06b-4291-ae4f-b3e08f94be63" providerId="ADAL" clId="{B0AD5A65-0C2D-4368-8CDB-ADBECFF6F664}" dt="2022-11-30T03:04:02.471" v="1" actId="47"/>
        <pc:sldMkLst>
          <pc:docMk/>
          <pc:sldMk cId="2701109560" sldId="262"/>
        </pc:sldMkLst>
      </pc:sldChg>
      <pc:sldChg chg="del">
        <pc:chgData name="Taryn Casey" userId="339dc7ee-b06b-4291-ae4f-b3e08f94be63" providerId="ADAL" clId="{B0AD5A65-0C2D-4368-8CDB-ADBECFF6F664}" dt="2022-11-30T03:03:59.197" v="0" actId="47"/>
        <pc:sldMkLst>
          <pc:docMk/>
          <pc:sldMk cId="2316994676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F43A-9111-61F2-06E4-DFC4EA72D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6931" y="2707444"/>
            <a:ext cx="6150483" cy="1225296"/>
          </a:xfrm>
          <a:noFill/>
        </p:spPr>
        <p:txBody>
          <a:bodyPr/>
          <a:lstStyle/>
          <a:p>
            <a:r>
              <a:rPr lang="en-US" dirty="0"/>
              <a:t>Connect resources</a:t>
            </a:r>
            <a:endParaRPr lang="en-AU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5DE10AC-7138-E384-D115-402EC805A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023" y="704569"/>
            <a:ext cx="2020297" cy="550531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248635-8101-DEBF-926D-D3B9D942F9B8}"/>
              </a:ext>
            </a:extLst>
          </p:cNvPr>
          <p:cNvSpPr txBox="1">
            <a:spLocks/>
          </p:cNvSpPr>
          <p:nvPr/>
        </p:nvSpPr>
        <p:spPr>
          <a:xfrm>
            <a:off x="2950795" y="1440986"/>
            <a:ext cx="6402754" cy="894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Chamber of Commerce &amp; Industry Queensland Wellness Program </a:t>
            </a:r>
          </a:p>
        </p:txBody>
      </p:sp>
    </p:spTree>
    <p:extLst>
      <p:ext uri="{BB962C8B-B14F-4D97-AF65-F5344CB8AC3E}">
        <p14:creationId xmlns:p14="http://schemas.microsoft.com/office/powerpoint/2010/main" val="175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67" y="73152"/>
            <a:ext cx="10671048" cy="768096"/>
          </a:xfrm>
        </p:spPr>
        <p:txBody>
          <a:bodyPr/>
          <a:lstStyle/>
          <a:p>
            <a:pPr algn="l"/>
            <a:r>
              <a:rPr lang="en-US"/>
              <a:t>Engagement logbook</a:t>
            </a:r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DBAE8-091E-F80C-7A52-901193FC4494}"/>
              </a:ext>
            </a:extLst>
          </p:cNvPr>
          <p:cNvSpPr txBox="1"/>
          <p:nvPr/>
        </p:nvSpPr>
        <p:spPr>
          <a:xfrm>
            <a:off x="253067" y="841248"/>
            <a:ext cx="921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Write down organisations and party of interest under the appropriate grouping </a:t>
            </a:r>
            <a:endParaRPr lang="en-AU" sz="1400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997C62A8-4376-4C0F-89CC-314FB95F7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97558"/>
              </p:ext>
            </p:extLst>
          </p:nvPr>
        </p:nvGraphicFramePr>
        <p:xfrm>
          <a:off x="354202" y="1258349"/>
          <a:ext cx="11440717" cy="50403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6140">
                  <a:extLst>
                    <a:ext uri="{9D8B030D-6E8A-4147-A177-3AD203B41FA5}">
                      <a16:colId xmlns:a16="http://schemas.microsoft.com/office/drawing/2014/main" val="150320974"/>
                    </a:ext>
                  </a:extLst>
                </a:gridCol>
                <a:gridCol w="1194528">
                  <a:extLst>
                    <a:ext uri="{9D8B030D-6E8A-4147-A177-3AD203B41FA5}">
                      <a16:colId xmlns:a16="http://schemas.microsoft.com/office/drawing/2014/main" val="2089513901"/>
                    </a:ext>
                  </a:extLst>
                </a:gridCol>
                <a:gridCol w="1661020">
                  <a:extLst>
                    <a:ext uri="{9D8B030D-6E8A-4147-A177-3AD203B41FA5}">
                      <a16:colId xmlns:a16="http://schemas.microsoft.com/office/drawing/2014/main" val="1045068427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2943979228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416396478"/>
                    </a:ext>
                  </a:extLst>
                </a:gridCol>
                <a:gridCol w="3230445">
                  <a:extLst>
                    <a:ext uri="{9D8B030D-6E8A-4147-A177-3AD203B41FA5}">
                      <a16:colId xmlns:a16="http://schemas.microsoft.com/office/drawing/2014/main" val="1947459631"/>
                    </a:ext>
                  </a:extLst>
                </a:gridCol>
                <a:gridCol w="1987505">
                  <a:extLst>
                    <a:ext uri="{9D8B030D-6E8A-4147-A177-3AD203B41FA5}">
                      <a16:colId xmlns:a16="http://schemas.microsoft.com/office/drawing/2014/main" val="12478323"/>
                    </a:ext>
                  </a:extLst>
                </a:gridCol>
              </a:tblGrid>
              <a:tr h="545284"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Organisation/ Business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Organisation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Contact Name and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Level of interest?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Funding potential?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Follow up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tx1"/>
                          </a:solidFill>
                        </a:rPr>
                        <a:t>Next check in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92386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28653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4323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54919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01287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26121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75452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7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8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67" y="73152"/>
            <a:ext cx="10671048" cy="768096"/>
          </a:xfrm>
        </p:spPr>
        <p:txBody>
          <a:bodyPr/>
          <a:lstStyle/>
          <a:p>
            <a:pPr algn="l"/>
            <a:r>
              <a:rPr lang="en-US"/>
              <a:t>Engagement logbook - example</a:t>
            </a:r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DBAE8-091E-F80C-7A52-901193FC4494}"/>
              </a:ext>
            </a:extLst>
          </p:cNvPr>
          <p:cNvSpPr txBox="1"/>
          <p:nvPr/>
        </p:nvSpPr>
        <p:spPr>
          <a:xfrm>
            <a:off x="253067" y="841248"/>
            <a:ext cx="921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Write down organisations and party of interest under the appropriate grouping </a:t>
            </a:r>
            <a:endParaRPr lang="en-AU" sz="1400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997C62A8-4376-4C0F-89CC-314FB95F7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65335"/>
              </p:ext>
            </p:extLst>
          </p:nvPr>
        </p:nvGraphicFramePr>
        <p:xfrm>
          <a:off x="354202" y="1258349"/>
          <a:ext cx="11440717" cy="50403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6140">
                  <a:extLst>
                    <a:ext uri="{9D8B030D-6E8A-4147-A177-3AD203B41FA5}">
                      <a16:colId xmlns:a16="http://schemas.microsoft.com/office/drawing/2014/main" val="150320974"/>
                    </a:ext>
                  </a:extLst>
                </a:gridCol>
                <a:gridCol w="1590076">
                  <a:extLst>
                    <a:ext uri="{9D8B030D-6E8A-4147-A177-3AD203B41FA5}">
                      <a16:colId xmlns:a16="http://schemas.microsoft.com/office/drawing/2014/main" val="2089513901"/>
                    </a:ext>
                  </a:extLst>
                </a:gridCol>
                <a:gridCol w="1518109">
                  <a:extLst>
                    <a:ext uri="{9D8B030D-6E8A-4147-A177-3AD203B41FA5}">
                      <a16:colId xmlns:a16="http://schemas.microsoft.com/office/drawing/2014/main" val="1045068427"/>
                    </a:ext>
                  </a:extLst>
                </a:gridCol>
                <a:gridCol w="1534218">
                  <a:extLst>
                    <a:ext uri="{9D8B030D-6E8A-4147-A177-3AD203B41FA5}">
                      <a16:colId xmlns:a16="http://schemas.microsoft.com/office/drawing/2014/main" val="2943979228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416396478"/>
                    </a:ext>
                  </a:extLst>
                </a:gridCol>
                <a:gridCol w="2785145">
                  <a:extLst>
                    <a:ext uri="{9D8B030D-6E8A-4147-A177-3AD203B41FA5}">
                      <a16:colId xmlns:a16="http://schemas.microsoft.com/office/drawing/2014/main" val="1947459631"/>
                    </a:ext>
                  </a:extLst>
                </a:gridCol>
                <a:gridCol w="1627462">
                  <a:extLst>
                    <a:ext uri="{9D8B030D-6E8A-4147-A177-3AD203B41FA5}">
                      <a16:colId xmlns:a16="http://schemas.microsoft.com/office/drawing/2014/main" val="12478323"/>
                    </a:ext>
                  </a:extLst>
                </a:gridCol>
              </a:tblGrid>
              <a:tr h="545284"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Organisation/ Business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Organisation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Contact Name and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Level of interest?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Funding potential?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bg1"/>
                          </a:solidFill>
                        </a:rPr>
                        <a:t>Follow up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tx1"/>
                          </a:solidFill>
                        </a:rPr>
                        <a:t>Next check in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92386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r>
                        <a:rPr lang="en-AU" sz="1400"/>
                        <a:t>Local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John Smith/ jsmith@gov.au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John is interested in helping out, making connections with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/>
                        <a:t>In-person catchup next week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28653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4323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54919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01287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26121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75452"/>
                  </a:ext>
                </a:extLst>
              </a:tr>
              <a:tr h="642147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7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57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WP colours">
      <a:dk1>
        <a:srgbClr val="000000"/>
      </a:dk1>
      <a:lt1>
        <a:srgbClr val="FDFAF6"/>
      </a:lt1>
      <a:dk2>
        <a:srgbClr val="3C5C8F"/>
      </a:dk2>
      <a:lt2>
        <a:srgbClr val="E7E6E6"/>
      </a:lt2>
      <a:accent1>
        <a:srgbClr val="83B4E3"/>
      </a:accent1>
      <a:accent2>
        <a:srgbClr val="FFAA85"/>
      </a:accent2>
      <a:accent3>
        <a:srgbClr val="D0E5F5"/>
      </a:accent3>
      <a:accent4>
        <a:srgbClr val="FF8954"/>
      </a:accent4>
      <a:accent5>
        <a:srgbClr val="A86040"/>
      </a:accent5>
      <a:accent6>
        <a:srgbClr val="3C5C8F"/>
      </a:accent6>
      <a:hlink>
        <a:srgbClr val="3C5C8F"/>
      </a:hlink>
      <a:folHlink>
        <a:srgbClr val="A86040"/>
      </a:folHlink>
    </a:clrScheme>
    <a:fontScheme name="CCIQ HP">
      <a:majorFont>
        <a:latin typeface="DINRoundPro-Medi"/>
        <a:ea typeface=""/>
        <a:cs typeface=""/>
      </a:majorFont>
      <a:minorFont>
        <a:latin typeface="DINRound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93b18c-ca94-47be-b6b9-4d8172c3f5da">
      <Terms xmlns="http://schemas.microsoft.com/office/infopath/2007/PartnerControls"/>
    </lcf76f155ced4ddcb4097134ff3c332f>
    <TaxCatchAll xmlns="d3f6db02-8539-4bff-8fd8-e90f3b802b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C2C23B-3995-475C-B628-9B83BE1C47BE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d3f6db02-8539-4bff-8fd8-e90f3b802b52"/>
    <ds:schemaRef ds:uri="http://schemas.microsoft.com/office/infopath/2007/PartnerControls"/>
    <ds:schemaRef ds:uri="ab93b18c-ca94-47be-b6b9-4d8172c3f5da"/>
  </ds:schemaRefs>
</ds:datastoreItem>
</file>

<file path=customXml/itemProps2.xml><?xml version="1.0" encoding="utf-8"?>
<ds:datastoreItem xmlns:ds="http://schemas.openxmlformats.org/officeDocument/2006/customXml" ds:itemID="{65F21944-B446-46C8-A26D-FD0927FD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C0692D-F47C-4DDF-96C7-E973A80808D9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112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DINRoundPro</vt:lpstr>
      <vt:lpstr>DINRoundPro-Medi</vt:lpstr>
      <vt:lpstr>Tenorite</vt:lpstr>
      <vt:lpstr>Office Theme</vt:lpstr>
      <vt:lpstr>Connect resources</vt:lpstr>
      <vt:lpstr>Engagement logbook</vt:lpstr>
      <vt:lpstr>Engagement logbook -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Network map</dc:title>
  <dc:subject/>
  <dc:creator>Hai Pham</dc:creator>
  <cp:lastModifiedBy>Taryn Casey</cp:lastModifiedBy>
  <cp:revision>2</cp:revision>
  <dcterms:created xsi:type="dcterms:W3CDTF">2022-11-28T01:02:22Z</dcterms:created>
  <dcterms:modified xsi:type="dcterms:W3CDTF">2022-11-30T03:04:05Z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</Properties>
</file>